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5203150" cy="36004500"/>
  <p:notesSz cx="6858000" cy="9144000"/>
  <p:defaultTextStyle>
    <a:defPPr>
      <a:defRPr lang="es-ES"/>
    </a:defPPr>
    <a:lvl1pPr marL="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1pPr>
    <a:lvl2pPr marL="174879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2pPr>
    <a:lvl3pPr marL="349758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3pPr>
    <a:lvl4pPr marL="524637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4pPr>
    <a:lvl5pPr marL="699516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5pPr>
    <a:lvl6pPr marL="874395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6pPr>
    <a:lvl7pPr marL="1049274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7pPr>
    <a:lvl8pPr marL="1224153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8pPr>
    <a:lvl9pPr marL="1399032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88CE"/>
    <a:srgbClr val="63357F"/>
    <a:srgbClr val="DB57FF"/>
    <a:srgbClr val="BC4FFF"/>
    <a:srgbClr val="A74FFF"/>
    <a:srgbClr val="9933FF"/>
    <a:srgbClr val="9966FF"/>
    <a:srgbClr val="FF6600"/>
    <a:srgbClr val="C646C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3732" y="-198"/>
      </p:cViewPr>
      <p:guideLst>
        <p:guide orient="horz" pos="11340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0694F-9800-4F39-A9BC-1A5DBAD756C8}" type="datetimeFigureOut">
              <a:rPr lang="es-ES" smtClean="0"/>
              <a:t>19/01/2018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685800"/>
            <a:ext cx="2400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A29F4-E5C9-4BB2-8366-218AF5E3D6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7674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A29F4-E5C9-4BB2-8366-218AF5E3D6E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414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890236" y="11184734"/>
            <a:ext cx="21422678" cy="771763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780473" y="20402550"/>
            <a:ext cx="17642205" cy="92011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4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9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4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95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43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19/01/2018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4313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19/01/2018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620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8272284" y="1441852"/>
            <a:ext cx="5670709" cy="30720506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260157" y="1441852"/>
            <a:ext cx="16592074" cy="30720506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19/01/2018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19/01/2018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890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0875" y="23136228"/>
            <a:ext cx="21422678" cy="7150894"/>
          </a:xfrm>
        </p:spPr>
        <p:txBody>
          <a:bodyPr anchor="t"/>
          <a:lstStyle>
            <a:lvl1pPr algn="l">
              <a:defRPr sz="153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990875" y="15260246"/>
            <a:ext cx="21422678" cy="7875982"/>
          </a:xfrm>
        </p:spPr>
        <p:txBody>
          <a:bodyPr anchor="b"/>
          <a:lstStyle>
            <a:lvl1pPr marL="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1pPr>
            <a:lvl2pPr marL="174879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 marL="3497580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3pPr>
            <a:lvl4pPr marL="524637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4pPr>
            <a:lvl5pPr marL="699516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5pPr>
            <a:lvl6pPr marL="874395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19/01/2018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995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260158" y="8401053"/>
            <a:ext cx="11131391" cy="2376130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811601" y="8401053"/>
            <a:ext cx="11131391" cy="2376130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19/01/2018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8730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8059343"/>
            <a:ext cx="11135768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60158" y="11418094"/>
            <a:ext cx="11135768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12802852" y="8059343"/>
            <a:ext cx="11140142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12802852" y="11418094"/>
            <a:ext cx="11140142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19/01/2018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776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19/01/2018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9517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19/01/2018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2652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60159" y="1433512"/>
            <a:ext cx="8291663" cy="6100763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853732" y="1433515"/>
            <a:ext cx="14089261" cy="30728843"/>
          </a:xfrm>
        </p:spPr>
        <p:txBody>
          <a:bodyPr/>
          <a:lstStyle>
            <a:lvl1pPr>
              <a:defRPr sz="12200"/>
            </a:lvl1pPr>
            <a:lvl2pPr>
              <a:defRPr sz="10700"/>
            </a:lvl2pPr>
            <a:lvl3pPr>
              <a:defRPr sz="92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260159" y="7534278"/>
            <a:ext cx="8291663" cy="24628081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19/01/2018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68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39994" y="25203150"/>
            <a:ext cx="15121890" cy="2975375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939994" y="3217069"/>
            <a:ext cx="15121890" cy="21602700"/>
          </a:xfrm>
        </p:spPr>
        <p:txBody>
          <a:bodyPr/>
          <a:lstStyle>
            <a:lvl1pPr marL="0" indent="0">
              <a:buNone/>
              <a:defRPr sz="12200"/>
            </a:lvl1pPr>
            <a:lvl2pPr marL="1748790" indent="0">
              <a:buNone/>
              <a:defRPr sz="10700"/>
            </a:lvl2pPr>
            <a:lvl3pPr marL="3497580" indent="0">
              <a:buNone/>
              <a:defRPr sz="9200"/>
            </a:lvl3pPr>
            <a:lvl4pPr marL="5246370" indent="0">
              <a:buNone/>
              <a:defRPr sz="7700"/>
            </a:lvl4pPr>
            <a:lvl5pPr marL="6995160" indent="0">
              <a:buNone/>
              <a:defRPr sz="7700"/>
            </a:lvl5pPr>
            <a:lvl6pPr marL="8743950" indent="0">
              <a:buNone/>
              <a:defRPr sz="7700"/>
            </a:lvl6pPr>
            <a:lvl7pPr marL="10492740" indent="0">
              <a:buNone/>
              <a:defRPr sz="7700"/>
            </a:lvl7pPr>
            <a:lvl8pPr marL="12241530" indent="0">
              <a:buNone/>
              <a:defRPr sz="7700"/>
            </a:lvl8pPr>
            <a:lvl9pPr marL="13990320" indent="0">
              <a:buNone/>
              <a:defRPr sz="77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39994" y="28178524"/>
            <a:ext cx="15121890" cy="4225526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19/01/2018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751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1260158" y="1441850"/>
            <a:ext cx="22682835" cy="6000750"/>
          </a:xfrm>
          <a:prstGeom prst="rect">
            <a:avLst/>
          </a:prstGeom>
        </p:spPr>
        <p:txBody>
          <a:bodyPr vert="horz" lIns="349758" tIns="174879" rIns="349758" bIns="174879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8401053"/>
            <a:ext cx="22682835" cy="23761306"/>
          </a:xfrm>
          <a:prstGeom prst="rect">
            <a:avLst/>
          </a:prstGeom>
        </p:spPr>
        <p:txBody>
          <a:bodyPr vert="horz" lIns="349758" tIns="174879" rIns="349758" bIns="174879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1260158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l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072FE-1BAB-40E6-9BBE-8A6E2ECFA156}" type="datetimeFigureOut">
              <a:rPr lang="es-ES" smtClean="0"/>
              <a:t>19/01/2018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8611076" y="33370840"/>
            <a:ext cx="7980998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ct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8062258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975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97580" rtl="0" eaLnBrk="1" latinLnBrk="0" hangingPunct="1">
        <a:spcBef>
          <a:spcPct val="0"/>
        </a:spcBef>
        <a:buNone/>
        <a:defRPr sz="1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1593" indent="-1311593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200" kern="1200">
          <a:solidFill>
            <a:schemeClr val="tx1"/>
          </a:solidFill>
          <a:latin typeface="+mn-lt"/>
          <a:ea typeface="+mn-ea"/>
          <a:cs typeface="+mn-cs"/>
        </a:defRPr>
      </a:lvl1pPr>
      <a:lvl2pPr marL="2841784" indent="-1092994" algn="l" defTabSz="3497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10700" kern="1200">
          <a:solidFill>
            <a:schemeClr val="tx1"/>
          </a:solidFill>
          <a:latin typeface="+mn-lt"/>
          <a:ea typeface="+mn-ea"/>
          <a:cs typeface="+mn-cs"/>
        </a:defRPr>
      </a:lvl2pPr>
      <a:lvl3pPr marL="437197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3pPr>
      <a:lvl4pPr marL="612076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7700" kern="1200">
          <a:solidFill>
            <a:schemeClr val="tx1"/>
          </a:solidFill>
          <a:latin typeface="+mn-lt"/>
          <a:ea typeface="+mn-ea"/>
          <a:cs typeface="+mn-cs"/>
        </a:defRPr>
      </a:lvl4pPr>
      <a:lvl5pPr marL="786955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»"/>
        <a:defRPr sz="7700" kern="1200">
          <a:solidFill>
            <a:schemeClr val="tx1"/>
          </a:solidFill>
          <a:latin typeface="+mn-lt"/>
          <a:ea typeface="+mn-ea"/>
          <a:cs typeface="+mn-cs"/>
        </a:defRPr>
      </a:lvl5pPr>
      <a:lvl6pPr marL="961834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1136713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7pPr>
      <a:lvl8pPr marL="1311592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8pPr>
      <a:lvl9pPr marL="1486471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74879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2pPr>
      <a:lvl3pPr marL="349758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3pPr>
      <a:lvl4pPr marL="524637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699516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74395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49274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224153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324034" y="-71758"/>
            <a:ext cx="21415576" cy="1427057"/>
          </a:xfrm>
          <a:prstGeom prst="rect">
            <a:avLst/>
          </a:prstGeom>
          <a:solidFill>
            <a:srgbClr val="B388CE"/>
          </a:solidFill>
          <a:ln>
            <a:solidFill>
              <a:srgbClr val="BC4FFF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endParaRPr lang="es-ES" sz="3800" b="1" dirty="0" smtClean="0">
              <a:solidFill>
                <a:schemeClr val="bg1"/>
              </a:solidFill>
            </a:endParaRPr>
          </a:p>
          <a:p>
            <a:pPr algn="ctr">
              <a:lnSpc>
                <a:spcPct val="75000"/>
              </a:lnSpc>
            </a:pPr>
            <a:r>
              <a:rPr lang="es-ES" sz="3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s-ES" sz="3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XXII </a:t>
            </a:r>
            <a:r>
              <a:rPr lang="es-ES" sz="3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Reunión Científica para alumnos de Enseñanza Secundaria </a:t>
            </a:r>
            <a:r>
              <a:rPr lang="es-ES" sz="3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“La Roca de la Sierra  2018” </a:t>
            </a:r>
            <a:endParaRPr lang="es-ES" sz="38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75000"/>
              </a:lnSpc>
            </a:pPr>
            <a:endParaRPr lang="es-ES" sz="3800" b="1" dirty="0">
              <a:solidFill>
                <a:schemeClr val="bg1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0607" y="76648"/>
            <a:ext cx="1224136" cy="1186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14" name="13 CuadroTexto"/>
          <p:cNvSpPr txBox="1"/>
          <p:nvPr/>
        </p:nvSpPr>
        <p:spPr>
          <a:xfrm>
            <a:off x="23343221" y="-16593"/>
            <a:ext cx="1859754" cy="1384995"/>
          </a:xfrm>
          <a:prstGeom prst="rect">
            <a:avLst/>
          </a:prstGeom>
          <a:solidFill>
            <a:srgbClr val="DB57FF"/>
          </a:solidFill>
          <a:ln w="889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8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es-ES" sz="8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15 Conector recto"/>
          <p:cNvCxnSpPr/>
          <p:nvPr/>
        </p:nvCxnSpPr>
        <p:spPr>
          <a:xfrm>
            <a:off x="0" y="1368402"/>
            <a:ext cx="25203150" cy="0"/>
          </a:xfrm>
          <a:prstGeom prst="line">
            <a:avLst/>
          </a:prstGeom>
          <a:ln w="25400">
            <a:solidFill>
              <a:srgbClr val="BC4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93"/>
            <a:ext cx="1368327" cy="2273059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21818599" y="2441270"/>
            <a:ext cx="1728192" cy="1323439"/>
          </a:xfrm>
          <a:prstGeom prst="rect">
            <a:avLst/>
          </a:prstGeom>
          <a:noFill/>
          <a:ln>
            <a:solidFill>
              <a:srgbClr val="B388C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i="1" dirty="0" smtClean="0">
                <a:solidFill>
                  <a:srgbClr val="63357F"/>
                </a:solidFill>
              </a:rPr>
              <a:t>Lugar reservado para poner el número de póster que te asigne la organización</a:t>
            </a:r>
            <a:endParaRPr lang="es-ES" sz="1600" b="1" i="1" dirty="0">
              <a:solidFill>
                <a:srgbClr val="63357F"/>
              </a:solidFill>
            </a:endParaRPr>
          </a:p>
        </p:txBody>
      </p:sp>
      <p:sp>
        <p:nvSpPr>
          <p:cNvPr id="6" name="5 Forma libre"/>
          <p:cNvSpPr/>
          <p:nvPr/>
        </p:nvSpPr>
        <p:spPr>
          <a:xfrm>
            <a:off x="23527657" y="1368402"/>
            <a:ext cx="783772" cy="1088572"/>
          </a:xfrm>
          <a:custGeom>
            <a:avLst/>
            <a:gdLst>
              <a:gd name="connsiteX0" fmla="*/ 0 w 783772"/>
              <a:gd name="connsiteY0" fmla="*/ 1088572 h 1088572"/>
              <a:gd name="connsiteX1" fmla="*/ 624115 w 783772"/>
              <a:gd name="connsiteY1" fmla="*/ 638629 h 1088572"/>
              <a:gd name="connsiteX2" fmla="*/ 783772 w 783772"/>
              <a:gd name="connsiteY2" fmla="*/ 0 h 108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772" h="1088572">
                <a:moveTo>
                  <a:pt x="0" y="1088572"/>
                </a:moveTo>
                <a:cubicBezTo>
                  <a:pt x="246743" y="954315"/>
                  <a:pt x="493486" y="820058"/>
                  <a:pt x="624115" y="638629"/>
                </a:cubicBezTo>
                <a:cubicBezTo>
                  <a:pt x="754744" y="457200"/>
                  <a:pt x="769258" y="228600"/>
                  <a:pt x="783772" y="0"/>
                </a:cubicBezTo>
              </a:path>
            </a:pathLst>
          </a:custGeom>
          <a:noFill/>
          <a:ln w="53975">
            <a:solidFill>
              <a:srgbClr val="B388CE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541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32</Words>
  <Application>Microsoft Office PowerPoint</Application>
  <PresentationFormat>Personalizado</PresentationFormat>
  <Paragraphs>5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Manuel Rivero</dc:creator>
  <cp:lastModifiedBy>Usuario</cp:lastModifiedBy>
  <cp:revision>19</cp:revision>
  <dcterms:created xsi:type="dcterms:W3CDTF">2015-01-17T08:10:44Z</dcterms:created>
  <dcterms:modified xsi:type="dcterms:W3CDTF">2018-01-19T21:31:25Z</dcterms:modified>
</cp:coreProperties>
</file>