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es-E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88CE"/>
    <a:srgbClr val="63357F"/>
    <a:srgbClr val="DB57FF"/>
    <a:srgbClr val="BC4FFF"/>
    <a:srgbClr val="A74FFF"/>
    <a:srgbClr val="9933FF"/>
    <a:srgbClr val="9966FF"/>
    <a:srgbClr val="FF6600"/>
    <a:srgbClr val="C646C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3732" y="-198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694F-9800-4F39-A9BC-1A5DBAD756C8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A29F4-E5C9-4BB2-8366-218AF5E3D6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67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A29F4-E5C9-4BB2-8366-218AF5E3D6E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41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3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20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90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95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7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76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6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68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51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72FE-1BAB-40E6-9BBE-8A6E2ECFA156}" type="datetimeFigureOut">
              <a:rPr lang="es-ES" smtClean="0"/>
              <a:t>19/01/2018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7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324034" y="-71758"/>
            <a:ext cx="21415576" cy="1427057"/>
          </a:xfrm>
          <a:prstGeom prst="rect">
            <a:avLst/>
          </a:prstGeom>
          <a:solidFill>
            <a:srgbClr val="B388CE"/>
          </a:solidFill>
          <a:ln>
            <a:solidFill>
              <a:srgbClr val="BC4F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endParaRPr lang="es-ES" sz="3800" b="1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</a:pPr>
            <a:r>
              <a:rPr lang="es-ES" sz="3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s-ES" sz="3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XXII </a:t>
            </a:r>
            <a:r>
              <a:rPr lang="es-ES" sz="3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Reunión Científica para alumnos de Enseñanza Secundaria </a:t>
            </a:r>
            <a:r>
              <a:rPr lang="es-ES" sz="3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“La Roca de la Sierra  2018” </a:t>
            </a:r>
            <a:endParaRPr lang="es-ES" sz="38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75000"/>
              </a:lnSpc>
            </a:pPr>
            <a:endParaRPr lang="es-ES" sz="3800" b="1" dirty="0">
              <a:solidFill>
                <a:schemeClr val="bg1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0607" y="76648"/>
            <a:ext cx="1224136" cy="1186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4" name="13 CuadroTexto"/>
          <p:cNvSpPr txBox="1"/>
          <p:nvPr/>
        </p:nvSpPr>
        <p:spPr>
          <a:xfrm>
            <a:off x="23343221" y="-16593"/>
            <a:ext cx="1859754" cy="1384995"/>
          </a:xfrm>
          <a:prstGeom prst="rect">
            <a:avLst/>
          </a:prstGeom>
          <a:solidFill>
            <a:srgbClr val="DB57FF"/>
          </a:solidFill>
          <a:ln w="889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8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s-ES" sz="8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0" y="1368402"/>
            <a:ext cx="25203150" cy="0"/>
          </a:xfrm>
          <a:prstGeom prst="line">
            <a:avLst/>
          </a:prstGeom>
          <a:ln w="25400">
            <a:solidFill>
              <a:srgbClr val="BC4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93"/>
            <a:ext cx="1368327" cy="2273059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1818599" y="2441270"/>
            <a:ext cx="1728192" cy="1323439"/>
          </a:xfrm>
          <a:prstGeom prst="rect">
            <a:avLst/>
          </a:prstGeom>
          <a:noFill/>
          <a:ln>
            <a:solidFill>
              <a:srgbClr val="B388C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i="1" dirty="0" smtClean="0">
                <a:solidFill>
                  <a:srgbClr val="63357F"/>
                </a:solidFill>
              </a:rPr>
              <a:t>Lugar reservado para poner el número de póster que te asigne la organización</a:t>
            </a:r>
            <a:endParaRPr lang="es-ES" sz="1600" b="1" i="1" dirty="0">
              <a:solidFill>
                <a:srgbClr val="63357F"/>
              </a:solidFill>
            </a:endParaRPr>
          </a:p>
        </p:txBody>
      </p:sp>
      <p:sp>
        <p:nvSpPr>
          <p:cNvPr id="6" name="5 Forma libre"/>
          <p:cNvSpPr/>
          <p:nvPr/>
        </p:nvSpPr>
        <p:spPr>
          <a:xfrm>
            <a:off x="23527657" y="1368402"/>
            <a:ext cx="783772" cy="1088572"/>
          </a:xfrm>
          <a:custGeom>
            <a:avLst/>
            <a:gdLst>
              <a:gd name="connsiteX0" fmla="*/ 0 w 783772"/>
              <a:gd name="connsiteY0" fmla="*/ 1088572 h 1088572"/>
              <a:gd name="connsiteX1" fmla="*/ 624115 w 783772"/>
              <a:gd name="connsiteY1" fmla="*/ 638629 h 1088572"/>
              <a:gd name="connsiteX2" fmla="*/ 783772 w 783772"/>
              <a:gd name="connsiteY2" fmla="*/ 0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3772" h="1088572">
                <a:moveTo>
                  <a:pt x="0" y="1088572"/>
                </a:moveTo>
                <a:cubicBezTo>
                  <a:pt x="246743" y="954315"/>
                  <a:pt x="493486" y="820058"/>
                  <a:pt x="624115" y="638629"/>
                </a:cubicBezTo>
                <a:cubicBezTo>
                  <a:pt x="754744" y="457200"/>
                  <a:pt x="769258" y="228600"/>
                  <a:pt x="783772" y="0"/>
                </a:cubicBezTo>
              </a:path>
            </a:pathLst>
          </a:custGeom>
          <a:noFill/>
          <a:ln w="53975">
            <a:solidFill>
              <a:srgbClr val="B388CE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54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32</Words>
  <Application>Microsoft Office PowerPoint</Application>
  <PresentationFormat>Personalizado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Manuel Rivero</dc:creator>
  <cp:lastModifiedBy>Usuario</cp:lastModifiedBy>
  <cp:revision>19</cp:revision>
  <dcterms:created xsi:type="dcterms:W3CDTF">2015-01-17T08:10:44Z</dcterms:created>
  <dcterms:modified xsi:type="dcterms:W3CDTF">2018-01-19T21:31:25Z</dcterms:modified>
</cp:coreProperties>
</file>