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es-E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ED09"/>
    <a:srgbClr val="FF33CC"/>
    <a:srgbClr val="FF3399"/>
    <a:srgbClr val="B388CE"/>
    <a:srgbClr val="63357F"/>
    <a:srgbClr val="DB57FF"/>
    <a:srgbClr val="BC4FFF"/>
    <a:srgbClr val="A74F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98" y="144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694F-9800-4F39-A9BC-1A5DBAD756C8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A29F4-E5C9-4BB2-8366-218AF5E3D6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67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A29F4-E5C9-4BB2-8366-218AF5E3D6E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41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3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20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90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95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7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76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6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68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51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72FE-1BAB-40E6-9BBE-8A6E2ECFA156}" type="datetimeFigureOut">
              <a:rPr lang="es-ES" smtClean="0"/>
              <a:t>30/09/2023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7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519074" y="249"/>
            <a:ext cx="20220535" cy="17552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marL="1447800" algn="ctr">
              <a:lnSpc>
                <a:spcPct val="75000"/>
              </a:lnSpc>
            </a:pPr>
            <a:endParaRPr lang="es-ES" sz="4800" b="1" i="1" dirty="0">
              <a:solidFill>
                <a:schemeClr val="accent6">
                  <a:lumMod val="40000"/>
                  <a:lumOff val="60000"/>
                </a:schemeClr>
              </a:solidFill>
              <a:latin typeface="Charlemagne Std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75000"/>
              </a:lnSpc>
            </a:pPr>
            <a:r>
              <a:rPr lang="es-ES" sz="4600" b="1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XXVI Reunión Científica para alumnos de enseñanza secundaria “Don Benito 2024”</a:t>
            </a:r>
          </a:p>
          <a:p>
            <a:pPr algn="ctr">
              <a:lnSpc>
                <a:spcPct val="75000"/>
              </a:lnSpc>
            </a:pPr>
            <a:endParaRPr lang="es-ES" sz="4800" b="1" i="1" dirty="0">
              <a:solidFill>
                <a:schemeClr val="accent6">
                  <a:lumMod val="40000"/>
                  <a:lumOff val="60000"/>
                </a:schemeClr>
              </a:solidFill>
              <a:latin typeface="Charlemagne Std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9842" y="228763"/>
            <a:ext cx="1224136" cy="1186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4" name="13 CuadroTexto"/>
          <p:cNvSpPr txBox="1"/>
          <p:nvPr/>
        </p:nvSpPr>
        <p:spPr>
          <a:xfrm>
            <a:off x="23343221" y="250"/>
            <a:ext cx="1859754" cy="1446550"/>
          </a:xfrm>
          <a:prstGeom prst="rect">
            <a:avLst/>
          </a:prstGeom>
          <a:solidFill>
            <a:srgbClr val="FFED09"/>
          </a:solidFill>
          <a:ln w="889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8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1818599" y="2441270"/>
            <a:ext cx="1728192" cy="1323439"/>
          </a:xfrm>
          <a:prstGeom prst="rect">
            <a:avLst/>
          </a:prstGeom>
          <a:noFill/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i="1" dirty="0"/>
              <a:t>Lugar reservado para poner el número de póster que te asigne la organización</a:t>
            </a:r>
          </a:p>
        </p:txBody>
      </p:sp>
      <p:sp>
        <p:nvSpPr>
          <p:cNvPr id="6" name="5 Forma libre"/>
          <p:cNvSpPr/>
          <p:nvPr/>
        </p:nvSpPr>
        <p:spPr>
          <a:xfrm>
            <a:off x="23618799" y="1512418"/>
            <a:ext cx="692630" cy="928852"/>
          </a:xfrm>
          <a:custGeom>
            <a:avLst/>
            <a:gdLst>
              <a:gd name="connsiteX0" fmla="*/ 0 w 783772"/>
              <a:gd name="connsiteY0" fmla="*/ 1088572 h 1088572"/>
              <a:gd name="connsiteX1" fmla="*/ 624115 w 783772"/>
              <a:gd name="connsiteY1" fmla="*/ 638629 h 1088572"/>
              <a:gd name="connsiteX2" fmla="*/ 783772 w 783772"/>
              <a:gd name="connsiteY2" fmla="*/ 0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3772" h="1088572">
                <a:moveTo>
                  <a:pt x="0" y="1088572"/>
                </a:moveTo>
                <a:cubicBezTo>
                  <a:pt x="246743" y="954315"/>
                  <a:pt x="493486" y="820058"/>
                  <a:pt x="624115" y="638629"/>
                </a:cubicBezTo>
                <a:cubicBezTo>
                  <a:pt x="754744" y="457200"/>
                  <a:pt x="769258" y="228600"/>
                  <a:pt x="783772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" name="4 Conector recto"/>
          <p:cNvCxnSpPr/>
          <p:nvPr/>
        </p:nvCxnSpPr>
        <p:spPr>
          <a:xfrm flipH="1" flipV="1">
            <a:off x="2" y="1713054"/>
            <a:ext cx="25203148" cy="1538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B4087918-7385-0402-C79C-0A2EC02237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9" y="241366"/>
            <a:ext cx="1415068" cy="141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12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28</Words>
  <Application>Microsoft Office PowerPoint</Application>
  <PresentationFormat>Personalizado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Charlemagne Std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Manuel Rivero</dc:creator>
  <cp:lastModifiedBy>Emilio Fernández Vicioso</cp:lastModifiedBy>
  <cp:revision>29</cp:revision>
  <dcterms:created xsi:type="dcterms:W3CDTF">2015-01-17T08:10:44Z</dcterms:created>
  <dcterms:modified xsi:type="dcterms:W3CDTF">2023-09-30T07:37:00Z</dcterms:modified>
</cp:coreProperties>
</file>