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6004500" cx="252031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340">
          <p15:clr>
            <a:srgbClr val="000000"/>
          </p15:clr>
        </p15:guide>
        <p15:guide id="2" pos="7938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jr11NOYq2h/OJ7g5/SFw1CU5Fq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340" orient="horz"/>
        <p:guide pos="793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28850" y="685800"/>
            <a:ext cx="2400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28850" y="685800"/>
            <a:ext cx="2400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1260475" y="1441450"/>
            <a:ext cx="22682200" cy="6000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1260475" y="8401050"/>
            <a:ext cx="22682200" cy="23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ctrTitle"/>
          </p:nvPr>
        </p:nvSpPr>
        <p:spPr>
          <a:xfrm>
            <a:off x="1890236" y="11184734"/>
            <a:ext cx="21422678" cy="771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3780473" y="20402550"/>
            <a:ext cx="17642205" cy="9201150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lvl="0" algn="ctr">
              <a:spcBef>
                <a:spcPts val="2440"/>
              </a:spcBef>
              <a:spcAft>
                <a:spcPts val="0"/>
              </a:spcAft>
              <a:buClr>
                <a:srgbClr val="888888"/>
              </a:buClr>
              <a:buSzPts val="12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140"/>
              </a:spcBef>
              <a:spcAft>
                <a:spcPts val="0"/>
              </a:spcAft>
              <a:buClr>
                <a:srgbClr val="888888"/>
              </a:buClr>
              <a:buSzPts val="107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840"/>
              </a:spcBef>
              <a:spcAft>
                <a:spcPts val="0"/>
              </a:spcAft>
              <a:buClr>
                <a:srgbClr val="888888"/>
              </a:buClr>
              <a:buSzPts val="9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54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54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54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54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54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54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 rot="5400000">
            <a:off x="5747386" y="13966751"/>
            <a:ext cx="30720506" cy="5670709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 rot="5400000">
            <a:off x="-5804059" y="8506068"/>
            <a:ext cx="30720506" cy="16592074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1260475" y="1441450"/>
            <a:ext cx="22682200" cy="6000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 rot="5400000">
            <a:off x="720725" y="8940800"/>
            <a:ext cx="23761700" cy="226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4939994" y="25203150"/>
            <a:ext cx="15121890" cy="2975375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Calibri"/>
              <a:buNone/>
              <a:defRPr b="1" sz="7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/>
          <p:nvPr>
            <p:ph idx="2" type="pic"/>
          </p:nvPr>
        </p:nvSpPr>
        <p:spPr>
          <a:xfrm>
            <a:off x="4939994" y="3217069"/>
            <a:ext cx="15121890" cy="216027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4939994" y="28178524"/>
            <a:ext cx="15121890" cy="4225526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228600" lvl="0" marL="457200" algn="l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/>
            </a:lvl1pPr>
            <a:lvl2pPr indent="-228600" lvl="1" marL="91440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/>
            </a:lvl2pPr>
            <a:lvl3pPr indent="-228600" lvl="2" marL="13716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3pPr>
            <a:lvl4pPr indent="-228600" lvl="3" marL="18288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4pPr>
            <a:lvl5pPr indent="-228600" lvl="4" marL="22860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5pPr>
            <a:lvl6pPr indent="-228600" lvl="5" marL="27432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6pPr>
            <a:lvl7pPr indent="-228600" lvl="6" marL="32004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7pPr>
            <a:lvl8pPr indent="-228600" lvl="7" marL="36576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8pPr>
            <a:lvl9pPr indent="-228600" lvl="8" marL="41148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1260159" y="1433512"/>
            <a:ext cx="8291663" cy="6100763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Calibri"/>
              <a:buNone/>
              <a:defRPr b="1" sz="7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9853732" y="1433515"/>
            <a:ext cx="14089261" cy="30728843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1003300" lvl="0" marL="457200" algn="l">
              <a:spcBef>
                <a:spcPts val="2440"/>
              </a:spcBef>
              <a:spcAft>
                <a:spcPts val="0"/>
              </a:spcAft>
              <a:buClr>
                <a:schemeClr val="dk1"/>
              </a:buClr>
              <a:buSzPts val="12200"/>
              <a:buChar char="•"/>
              <a:defRPr sz="12200"/>
            </a:lvl1pPr>
            <a:lvl2pPr indent="-908050" lvl="1" marL="914400" algn="l">
              <a:spcBef>
                <a:spcPts val="2140"/>
              </a:spcBef>
              <a:spcAft>
                <a:spcPts val="0"/>
              </a:spcAft>
              <a:buClr>
                <a:schemeClr val="dk1"/>
              </a:buClr>
              <a:buSzPts val="10700"/>
              <a:buChar char="–"/>
              <a:defRPr sz="10700"/>
            </a:lvl2pPr>
            <a:lvl3pPr indent="-812800" lvl="2" marL="1371600" algn="l">
              <a:spcBef>
                <a:spcPts val="1840"/>
              </a:spcBef>
              <a:spcAft>
                <a:spcPts val="0"/>
              </a:spcAft>
              <a:buClr>
                <a:schemeClr val="dk1"/>
              </a:buClr>
              <a:buSzPts val="9200"/>
              <a:buChar char="•"/>
              <a:defRPr sz="9200"/>
            </a:lvl3pPr>
            <a:lvl4pPr indent="-717550" lvl="3" marL="18288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7700"/>
            </a:lvl4pPr>
            <a:lvl5pPr indent="-717550" lvl="4" marL="22860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»"/>
              <a:defRPr sz="7700"/>
            </a:lvl5pPr>
            <a:lvl6pPr indent="-717550" lvl="5" marL="27432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6pPr>
            <a:lvl7pPr indent="-717550" lvl="6" marL="32004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7pPr>
            <a:lvl8pPr indent="-717550" lvl="7" marL="3657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8pPr>
            <a:lvl9pPr indent="-717550" lvl="8" marL="41148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1260159" y="7534278"/>
            <a:ext cx="8291663" cy="24628081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228600" lvl="0" marL="457200" algn="l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/>
            </a:lvl1pPr>
            <a:lvl2pPr indent="-228600" lvl="1" marL="91440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/>
            </a:lvl2pPr>
            <a:lvl3pPr indent="-228600" lvl="2" marL="13716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3pPr>
            <a:lvl4pPr indent="-228600" lvl="3" marL="18288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4pPr>
            <a:lvl5pPr indent="-228600" lvl="4" marL="22860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5pPr>
            <a:lvl6pPr indent="-228600" lvl="5" marL="27432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6pPr>
            <a:lvl7pPr indent="-228600" lvl="6" marL="32004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7pPr>
            <a:lvl8pPr indent="-228600" lvl="7" marL="36576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8pPr>
            <a:lvl9pPr indent="-228600" lvl="8" marL="41148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260475" y="1441450"/>
            <a:ext cx="22682200" cy="6000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1260475" y="1441450"/>
            <a:ext cx="22682200" cy="6000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" type="body"/>
          </p:nvPr>
        </p:nvSpPr>
        <p:spPr>
          <a:xfrm>
            <a:off x="1260158" y="8059343"/>
            <a:ext cx="11135768" cy="3358751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indent="-228600" lvl="0" marL="457200" algn="l">
              <a:spcBef>
                <a:spcPts val="1840"/>
              </a:spcBef>
              <a:spcAft>
                <a:spcPts val="0"/>
              </a:spcAft>
              <a:buClr>
                <a:schemeClr val="dk1"/>
              </a:buClr>
              <a:buSzPts val="9200"/>
              <a:buNone/>
              <a:defRPr b="1" sz="9200"/>
            </a:lvl1pPr>
            <a:lvl2pPr indent="-228600" lvl="1" marL="9144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b="1" sz="7700"/>
            </a:lvl2pPr>
            <a:lvl3pPr indent="-228600" lvl="2" marL="13716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b="1" sz="6900"/>
            </a:lvl3pPr>
            <a:lvl4pPr indent="-228600" lvl="3" marL="18288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4pPr>
            <a:lvl5pPr indent="-228600" lvl="4" marL="22860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5pPr>
            <a:lvl6pPr indent="-228600" lvl="5" marL="27432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6pPr>
            <a:lvl7pPr indent="-228600" lvl="6" marL="32004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7pPr>
            <a:lvl8pPr indent="-228600" lvl="7" marL="36576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8pPr>
            <a:lvl9pPr indent="-228600" lvl="8" marL="41148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1260158" y="11418094"/>
            <a:ext cx="11135768" cy="20744262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812800" lvl="0" marL="457200" algn="l">
              <a:spcBef>
                <a:spcPts val="1840"/>
              </a:spcBef>
              <a:spcAft>
                <a:spcPts val="0"/>
              </a:spcAft>
              <a:buClr>
                <a:schemeClr val="dk1"/>
              </a:buClr>
              <a:buSzPts val="9200"/>
              <a:buChar char="•"/>
              <a:defRPr sz="9200"/>
            </a:lvl1pPr>
            <a:lvl2pPr indent="-717550" lvl="1" marL="9144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7700"/>
            </a:lvl2pPr>
            <a:lvl3pPr indent="-666750" lvl="2" marL="13716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3pPr>
            <a:lvl4pPr indent="-615950" lvl="3" marL="18288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–"/>
              <a:defRPr sz="6100"/>
            </a:lvl4pPr>
            <a:lvl5pPr indent="-615950" lvl="4" marL="22860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»"/>
              <a:defRPr sz="6100"/>
            </a:lvl5pPr>
            <a:lvl6pPr indent="-615950" lvl="5" marL="27432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•"/>
              <a:defRPr sz="6100"/>
            </a:lvl6pPr>
            <a:lvl7pPr indent="-615950" lvl="6" marL="32004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•"/>
              <a:defRPr sz="6100"/>
            </a:lvl7pPr>
            <a:lvl8pPr indent="-615950" lvl="7" marL="36576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•"/>
              <a:defRPr sz="6100"/>
            </a:lvl8pPr>
            <a:lvl9pPr indent="-615950" lvl="8" marL="41148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•"/>
              <a:defRPr sz="6100"/>
            </a:lvl9pPr>
          </a:lstStyle>
          <a:p/>
        </p:txBody>
      </p:sp>
      <p:sp>
        <p:nvSpPr>
          <p:cNvPr id="54" name="Google Shape;54;p9"/>
          <p:cNvSpPr txBox="1"/>
          <p:nvPr>
            <p:ph idx="3" type="body"/>
          </p:nvPr>
        </p:nvSpPr>
        <p:spPr>
          <a:xfrm>
            <a:off x="12802852" y="8059343"/>
            <a:ext cx="11140142" cy="3358751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indent="-228600" lvl="0" marL="457200" algn="l">
              <a:spcBef>
                <a:spcPts val="1840"/>
              </a:spcBef>
              <a:spcAft>
                <a:spcPts val="0"/>
              </a:spcAft>
              <a:buClr>
                <a:schemeClr val="dk1"/>
              </a:buClr>
              <a:buSzPts val="9200"/>
              <a:buNone/>
              <a:defRPr b="1" sz="9200"/>
            </a:lvl1pPr>
            <a:lvl2pPr indent="-228600" lvl="1" marL="9144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b="1" sz="7700"/>
            </a:lvl2pPr>
            <a:lvl3pPr indent="-228600" lvl="2" marL="13716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b="1" sz="6900"/>
            </a:lvl3pPr>
            <a:lvl4pPr indent="-228600" lvl="3" marL="18288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4pPr>
            <a:lvl5pPr indent="-228600" lvl="4" marL="22860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5pPr>
            <a:lvl6pPr indent="-228600" lvl="5" marL="27432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6pPr>
            <a:lvl7pPr indent="-228600" lvl="6" marL="32004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7pPr>
            <a:lvl8pPr indent="-228600" lvl="7" marL="36576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8pPr>
            <a:lvl9pPr indent="-228600" lvl="8" marL="41148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b="1" sz="6100"/>
            </a:lvl9pPr>
          </a:lstStyle>
          <a:p/>
        </p:txBody>
      </p:sp>
      <p:sp>
        <p:nvSpPr>
          <p:cNvPr id="55" name="Google Shape;55;p9"/>
          <p:cNvSpPr txBox="1"/>
          <p:nvPr>
            <p:ph idx="4" type="body"/>
          </p:nvPr>
        </p:nvSpPr>
        <p:spPr>
          <a:xfrm>
            <a:off x="12802852" y="11418094"/>
            <a:ext cx="11140142" cy="20744262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812800" lvl="0" marL="457200" algn="l">
              <a:spcBef>
                <a:spcPts val="1840"/>
              </a:spcBef>
              <a:spcAft>
                <a:spcPts val="0"/>
              </a:spcAft>
              <a:buClr>
                <a:schemeClr val="dk1"/>
              </a:buClr>
              <a:buSzPts val="9200"/>
              <a:buChar char="•"/>
              <a:defRPr sz="9200"/>
            </a:lvl1pPr>
            <a:lvl2pPr indent="-717550" lvl="1" marL="9144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7700"/>
            </a:lvl2pPr>
            <a:lvl3pPr indent="-666750" lvl="2" marL="13716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3pPr>
            <a:lvl4pPr indent="-615950" lvl="3" marL="18288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–"/>
              <a:defRPr sz="6100"/>
            </a:lvl4pPr>
            <a:lvl5pPr indent="-615950" lvl="4" marL="22860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»"/>
              <a:defRPr sz="6100"/>
            </a:lvl5pPr>
            <a:lvl6pPr indent="-615950" lvl="5" marL="27432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•"/>
              <a:defRPr sz="6100"/>
            </a:lvl6pPr>
            <a:lvl7pPr indent="-615950" lvl="6" marL="32004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•"/>
              <a:defRPr sz="6100"/>
            </a:lvl7pPr>
            <a:lvl8pPr indent="-615950" lvl="7" marL="36576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•"/>
              <a:defRPr sz="6100"/>
            </a:lvl8pPr>
            <a:lvl9pPr indent="-615950" lvl="8" marL="4114800" algn="l">
              <a:spcBef>
                <a:spcPts val="1220"/>
              </a:spcBef>
              <a:spcAft>
                <a:spcPts val="0"/>
              </a:spcAft>
              <a:buClr>
                <a:schemeClr val="dk1"/>
              </a:buClr>
              <a:buSzPts val="6100"/>
              <a:buChar char="•"/>
              <a:defRPr sz="6100"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1260475" y="1441450"/>
            <a:ext cx="22682200" cy="6000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1260158" y="8401053"/>
            <a:ext cx="11131391" cy="23761306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908050" lvl="0" marL="457200" algn="l">
              <a:spcBef>
                <a:spcPts val="2140"/>
              </a:spcBef>
              <a:spcAft>
                <a:spcPts val="0"/>
              </a:spcAft>
              <a:buClr>
                <a:schemeClr val="dk1"/>
              </a:buClr>
              <a:buSzPts val="10700"/>
              <a:buChar char="•"/>
              <a:defRPr sz="10700"/>
            </a:lvl1pPr>
            <a:lvl2pPr indent="-812800" lvl="1" marL="914400" algn="l">
              <a:spcBef>
                <a:spcPts val="1840"/>
              </a:spcBef>
              <a:spcAft>
                <a:spcPts val="0"/>
              </a:spcAft>
              <a:buClr>
                <a:schemeClr val="dk1"/>
              </a:buClr>
              <a:buSzPts val="9200"/>
              <a:buChar char="–"/>
              <a:defRPr sz="9200"/>
            </a:lvl2pPr>
            <a:lvl3pPr indent="-717550" lvl="2" marL="1371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3pPr>
            <a:lvl4pPr indent="-666750" lvl="3" marL="18288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–"/>
              <a:defRPr sz="6900"/>
            </a:lvl4pPr>
            <a:lvl5pPr indent="-666750" lvl="4" marL="22860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»"/>
              <a:defRPr sz="6900"/>
            </a:lvl5pPr>
            <a:lvl6pPr indent="-666750" lvl="5" marL="27432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6pPr>
            <a:lvl7pPr indent="-666750" lvl="6" marL="32004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7pPr>
            <a:lvl8pPr indent="-666750" lvl="7" marL="36576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8pPr>
            <a:lvl9pPr indent="-666750" lvl="8" marL="41148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9pPr>
          </a:lstStyle>
          <a:p/>
        </p:txBody>
      </p:sp>
      <p:sp>
        <p:nvSpPr>
          <p:cNvPr id="62" name="Google Shape;62;p10"/>
          <p:cNvSpPr txBox="1"/>
          <p:nvPr>
            <p:ph idx="2" type="body"/>
          </p:nvPr>
        </p:nvSpPr>
        <p:spPr>
          <a:xfrm>
            <a:off x="12811601" y="8401053"/>
            <a:ext cx="11131391" cy="23761306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908050" lvl="0" marL="457200" algn="l">
              <a:spcBef>
                <a:spcPts val="2140"/>
              </a:spcBef>
              <a:spcAft>
                <a:spcPts val="0"/>
              </a:spcAft>
              <a:buClr>
                <a:schemeClr val="dk1"/>
              </a:buClr>
              <a:buSzPts val="10700"/>
              <a:buChar char="•"/>
              <a:defRPr sz="10700"/>
            </a:lvl1pPr>
            <a:lvl2pPr indent="-812800" lvl="1" marL="914400" algn="l">
              <a:spcBef>
                <a:spcPts val="1840"/>
              </a:spcBef>
              <a:spcAft>
                <a:spcPts val="0"/>
              </a:spcAft>
              <a:buClr>
                <a:schemeClr val="dk1"/>
              </a:buClr>
              <a:buSzPts val="9200"/>
              <a:buChar char="–"/>
              <a:defRPr sz="9200"/>
            </a:lvl2pPr>
            <a:lvl3pPr indent="-717550" lvl="2" marL="1371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3pPr>
            <a:lvl4pPr indent="-666750" lvl="3" marL="18288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–"/>
              <a:defRPr sz="6900"/>
            </a:lvl4pPr>
            <a:lvl5pPr indent="-666750" lvl="4" marL="22860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»"/>
              <a:defRPr sz="6900"/>
            </a:lvl5pPr>
            <a:lvl6pPr indent="-666750" lvl="5" marL="27432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6pPr>
            <a:lvl7pPr indent="-666750" lvl="6" marL="32004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7pPr>
            <a:lvl8pPr indent="-666750" lvl="7" marL="36576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8pPr>
            <a:lvl9pPr indent="-666750" lvl="8" marL="4114800" algn="l">
              <a:spcBef>
                <a:spcPts val="1380"/>
              </a:spcBef>
              <a:spcAft>
                <a:spcPts val="0"/>
              </a:spcAft>
              <a:buClr>
                <a:schemeClr val="dk1"/>
              </a:buClr>
              <a:buSzPts val="6900"/>
              <a:buChar char="•"/>
              <a:defRPr sz="6900"/>
            </a:lvl9pPr>
          </a:lstStyle>
          <a:p/>
        </p:txBody>
      </p:sp>
      <p:sp>
        <p:nvSpPr>
          <p:cNvPr id="63" name="Google Shape;63;p10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1990875" y="23136228"/>
            <a:ext cx="21422678" cy="7150894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300"/>
              <a:buFont typeface="Calibri"/>
              <a:buNone/>
              <a:defRPr b="1" sz="153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990875" y="15260246"/>
            <a:ext cx="21422678" cy="7875982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indent="-228600" lvl="0" marL="457200" algn="l">
              <a:spcBef>
                <a:spcPts val="154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 sz="77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1380"/>
              </a:spcBef>
              <a:spcAft>
                <a:spcPts val="0"/>
              </a:spcAft>
              <a:buClr>
                <a:srgbClr val="888888"/>
              </a:buClr>
              <a:buSzPts val="6900"/>
              <a:buNone/>
              <a:defRPr sz="69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220"/>
              </a:spcBef>
              <a:spcAft>
                <a:spcPts val="0"/>
              </a:spcAft>
              <a:buClr>
                <a:srgbClr val="888888"/>
              </a:buClr>
              <a:buSzPts val="6100"/>
              <a:buNone/>
              <a:defRPr sz="61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8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5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8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5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8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5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8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5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8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5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8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5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6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1260475" y="1441450"/>
            <a:ext cx="22682200" cy="6000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Font typeface="Calibri"/>
              <a:buNone/>
              <a:defRPr b="0" i="0" sz="16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1260475" y="8401050"/>
            <a:ext cx="22682200" cy="23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1003300" lvl="0" marL="457200" marR="0" rtl="0" algn="l">
              <a:spcBef>
                <a:spcPts val="2440"/>
              </a:spcBef>
              <a:spcAft>
                <a:spcPts val="0"/>
              </a:spcAft>
              <a:buClr>
                <a:schemeClr val="dk1"/>
              </a:buClr>
              <a:buSzPts val="12200"/>
              <a:buFont typeface="Arial"/>
              <a:buChar char="•"/>
              <a:defRPr b="0" i="0" sz="1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908050" lvl="1" marL="914400" marR="0" rtl="0" algn="l">
              <a:spcBef>
                <a:spcPts val="2140"/>
              </a:spcBef>
              <a:spcAft>
                <a:spcPts val="0"/>
              </a:spcAft>
              <a:buClr>
                <a:schemeClr val="dk1"/>
              </a:buClr>
              <a:buSzPts val="10700"/>
              <a:buFont typeface="Arial"/>
              <a:buChar char="–"/>
              <a:defRPr b="0" i="0" sz="10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12800" lvl="2" marL="1371600" marR="0" rtl="0" algn="l">
              <a:spcBef>
                <a:spcPts val="1840"/>
              </a:spcBef>
              <a:spcAft>
                <a:spcPts val="0"/>
              </a:spcAft>
              <a:buClr>
                <a:schemeClr val="dk1"/>
              </a:buClr>
              <a:buSzPts val="9200"/>
              <a:buFont typeface="Arial"/>
              <a:buChar char="•"/>
              <a:defRPr b="0" i="0" sz="9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17550" lvl="3" marL="1828800" marR="0" rtl="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–"/>
              <a:defRPr b="0" i="0" sz="7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17550" lvl="4" marL="2286000" marR="0" rtl="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»"/>
              <a:defRPr b="0" i="0" sz="7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17550" lvl="5" marL="2743200" marR="0" rtl="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•"/>
              <a:defRPr b="0" i="0" sz="7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17550" lvl="6" marL="3200400" marR="0" rtl="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•"/>
              <a:defRPr b="0" i="0" sz="7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17550" lvl="7" marL="3657600" marR="0" rtl="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•"/>
              <a:defRPr b="0" i="0" sz="7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17550" lvl="8" marL="4114800" marR="0" rtl="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•"/>
              <a:defRPr b="0" i="0" sz="7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12604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8610600" y="33370837"/>
            <a:ext cx="798195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18062575" y="33370837"/>
            <a:ext cx="58801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600"/>
              <a:buFont typeface="Calibri"/>
              <a:buNone/>
              <a:defRPr b="0" i="0" sz="46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2632700" y="0"/>
            <a:ext cx="18223200" cy="2193300"/>
          </a:xfrm>
          <a:prstGeom prst="rect">
            <a:avLst/>
          </a:prstGeom>
          <a:solidFill>
            <a:srgbClr val="CB55C0"/>
          </a:solidFill>
          <a:ln cap="flat" cmpd="sng" w="28575">
            <a:solidFill>
              <a:srgbClr val="4F622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1386800" wrap="square" tIns="45700">
            <a:spAutoFit/>
          </a:bodyPr>
          <a:lstStyle/>
          <a:p>
            <a:pPr indent="0" lvl="0" marL="1447800" marR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t/>
            </a:r>
            <a:endParaRPr b="1" i="1" sz="4800" u="none" cap="none" strike="noStrike">
              <a:solidFill>
                <a:srgbClr val="FCD5B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57250" marR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CD5B5"/>
              </a:buClr>
              <a:buSzPts val="4600"/>
              <a:buFont typeface="Arial"/>
              <a:buNone/>
            </a:pPr>
            <a:r>
              <a:rPr b="1" i="1" lang="en-US" sz="4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XXVI</a:t>
            </a:r>
            <a:r>
              <a:rPr b="1" i="1" lang="en-US" sz="4600">
                <a:solidFill>
                  <a:schemeClr val="lt1"/>
                </a:solidFill>
              </a:rPr>
              <a:t>I</a:t>
            </a:r>
            <a:r>
              <a:rPr b="1" i="1" lang="en-US" sz="4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Reunión Científica para alumnos de enseñanza secundaria “</a:t>
            </a:r>
            <a:r>
              <a:rPr b="1" i="1" lang="en-US" sz="4600">
                <a:solidFill>
                  <a:schemeClr val="lt1"/>
                </a:solidFill>
              </a:rPr>
              <a:t>Olivenza</a:t>
            </a:r>
            <a:r>
              <a:rPr b="1" i="1" lang="en-US" sz="4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</a:t>
            </a:r>
            <a:r>
              <a:rPr b="1" i="1" lang="en-US" sz="4600">
                <a:solidFill>
                  <a:schemeClr val="lt1"/>
                </a:solidFill>
              </a:rPr>
              <a:t>5</a:t>
            </a:r>
            <a:r>
              <a:rPr b="1" i="1" lang="en-US" sz="4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1" i="1" sz="4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57250" marR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CD5B5"/>
              </a:buClr>
              <a:buSzPts val="4600"/>
              <a:buFont typeface="Arial"/>
              <a:buNone/>
            </a:pPr>
            <a:r>
              <a:t/>
            </a:r>
            <a:endParaRPr b="1" i="1" sz="4200">
              <a:solidFill>
                <a:schemeClr val="lt1"/>
              </a:solidFill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034375" y="258750"/>
            <a:ext cx="1728775" cy="167722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23029050" y="4463"/>
            <a:ext cx="2174100" cy="2185800"/>
          </a:xfrm>
          <a:prstGeom prst="rect">
            <a:avLst/>
          </a:prstGeom>
          <a:solidFill>
            <a:srgbClr val="FFED09"/>
          </a:solidFill>
          <a:ln cap="flat" cmpd="sng" w="28575">
            <a:solidFill>
              <a:srgbClr val="4F62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6228"/>
              </a:buClr>
              <a:buSzPts val="8800"/>
              <a:buFont typeface="Arial"/>
              <a:buNone/>
            </a:pPr>
            <a:r>
              <a:rPr b="1" i="0" lang="en-US" sz="13600" u="none">
                <a:solidFill>
                  <a:srgbClr val="4F6228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endParaRPr sz="6200"/>
          </a:p>
        </p:txBody>
      </p:sp>
      <p:sp>
        <p:nvSpPr>
          <p:cNvPr id="92" name="Google Shape;92;p1"/>
          <p:cNvSpPr txBox="1"/>
          <p:nvPr/>
        </p:nvSpPr>
        <p:spPr>
          <a:xfrm>
            <a:off x="21818600" y="2441575"/>
            <a:ext cx="1728787" cy="1322387"/>
          </a:xfrm>
          <a:prstGeom prst="rect">
            <a:avLst/>
          </a:prstGeom>
          <a:noFill/>
          <a:ln cap="flat" cmpd="sng" w="9525">
            <a:solidFill>
              <a:srgbClr val="FFED0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b="1" i="1" lang="en-US" sz="1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Lugar reservado para poner el número de póster que te asigne la organización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23618825" y="1512887"/>
            <a:ext cx="692150" cy="928687"/>
          </a:xfrm>
          <a:custGeom>
            <a:rect b="b" l="l" r="r" t="t"/>
            <a:pathLst>
              <a:path extrusionOk="0" h="1088572" w="783772">
                <a:moveTo>
                  <a:pt x="0" y="1088572"/>
                </a:moveTo>
                <a:cubicBezTo>
                  <a:pt x="246743" y="954315"/>
                  <a:pt x="493486" y="820058"/>
                  <a:pt x="624115" y="638629"/>
                </a:cubicBezTo>
                <a:cubicBezTo>
                  <a:pt x="754744" y="457200"/>
                  <a:pt x="769258" y="228600"/>
                  <a:pt x="783772" y="0"/>
                </a:cubicBez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9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4" name="Google Shape;94;p1"/>
          <p:cNvCxnSpPr/>
          <p:nvPr/>
        </p:nvCxnSpPr>
        <p:spPr>
          <a:xfrm rot="10800000">
            <a:off x="75" y="2180837"/>
            <a:ext cx="25203000" cy="15900"/>
          </a:xfrm>
          <a:prstGeom prst="straightConnector1">
            <a:avLst/>
          </a:prstGeom>
          <a:noFill/>
          <a:ln cap="flat" cmpd="sng" w="28575">
            <a:solidFill>
              <a:srgbClr val="4F6228"/>
            </a:solidFill>
            <a:prstDash val="solid"/>
            <a:miter lim="800000"/>
            <a:headEnd len="med" w="med" type="none"/>
            <a:tailEnd len="med" w="med" type="none"/>
          </a:ln>
        </p:spPr>
      </p:cxnSp>
      <p:pic>
        <p:nvPicPr>
          <p:cNvPr id="95" name="Google Shape;95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-152400"/>
            <a:ext cx="2804152" cy="2441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2015-01-17T08:10:44Z</dcterms:created>
  <dc:creator>Jose Manuel Rivero</dc:creator>
</cp:coreProperties>
</file>